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906000" cy="6858000" type="A4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C2"/>
    <a:srgbClr val="000099"/>
    <a:srgbClr val="0000FF"/>
    <a:srgbClr val="0000CC"/>
    <a:srgbClr val="99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292" autoAdjust="0"/>
    <p:restoredTop sz="86766" autoAdjust="0"/>
  </p:normalViewPr>
  <p:slideViewPr>
    <p:cSldViewPr>
      <p:cViewPr>
        <p:scale>
          <a:sx n="118" d="100"/>
          <a:sy n="118" d="100"/>
        </p:scale>
        <p:origin x="702" y="-6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16" y="-72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D496-E924-4C18-A19C-E9D4DEFC0617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5D6A-CF96-4C27-B8A4-199FC83A7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2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B656E-A684-43F8-9ADE-FEF2400C1D9A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31549-16FA-46F1-AF98-73534D38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0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31549-16FA-46F1-AF98-73534D3808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55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57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3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07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69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0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28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2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91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96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2BC0-26F2-464F-B3D4-072455E15A30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2579-7572-473E-A7E4-8FCBEF7D9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582" y="92913"/>
            <a:ext cx="990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стоянок для автотранспорта во время проведения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«Всероссийской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Спасской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ярмарки»,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 –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августа 2019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2920" y="5669193"/>
            <a:ext cx="359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обозначения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5" y="6015080"/>
            <a:ext cx="642469" cy="16424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781916" y="5977698"/>
            <a:ext cx="2004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стоянка для автотранспорта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12"/>
          <a:stretch/>
        </p:blipFill>
        <p:spPr>
          <a:xfrm>
            <a:off x="1092825" y="839522"/>
            <a:ext cx="8169912" cy="4829671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/>
        </p:nvSpPr>
        <p:spPr>
          <a:xfrm>
            <a:off x="5189450" y="4509120"/>
            <a:ext cx="1512168" cy="50405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632392">
            <a:off x="2327679" y="1192147"/>
            <a:ext cx="472768" cy="17679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6181412">
            <a:off x="2974032" y="1418315"/>
            <a:ext cx="301935" cy="6865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641135">
            <a:off x="3005572" y="2073242"/>
            <a:ext cx="476276" cy="13498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6175366">
            <a:off x="2602089" y="1893320"/>
            <a:ext cx="281891" cy="103807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2179868">
            <a:off x="1668630" y="2199272"/>
            <a:ext cx="145157" cy="9200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2108376">
            <a:off x="1843522" y="2333407"/>
            <a:ext cx="134798" cy="10033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 rot="597352">
            <a:off x="2672504" y="2146481"/>
            <a:ext cx="305280" cy="4571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4" t="5603" r="20148" b="4025"/>
          <a:stretch/>
        </p:blipFill>
        <p:spPr>
          <a:xfrm>
            <a:off x="2450927" y="1981850"/>
            <a:ext cx="188081" cy="3134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528" y="6254697"/>
            <a:ext cx="291103" cy="478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1916" y="6285475"/>
            <a:ext cx="5046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парковка для инвалидов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stCxn id="2" idx="1"/>
            <a:endCxn id="2" idx="1"/>
          </p:cNvCxnSpPr>
          <p:nvPr/>
        </p:nvCxnSpPr>
        <p:spPr>
          <a:xfrm>
            <a:off x="2674802" y="2142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 rot="594444" flipV="1">
            <a:off x="2668990" y="2124774"/>
            <a:ext cx="54422" cy="4571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66209" y="2134041"/>
            <a:ext cx="67543" cy="6234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5594" y="2150218"/>
            <a:ext cx="66081" cy="60997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060868" y="6453336"/>
            <a:ext cx="435748" cy="7187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060696" y="6453336"/>
            <a:ext cx="75880" cy="71871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0201" y="6449643"/>
            <a:ext cx="81376" cy="75564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3003" y="6449642"/>
            <a:ext cx="85351" cy="79255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8547" y="6445952"/>
            <a:ext cx="85351" cy="7925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3017" y="6449642"/>
            <a:ext cx="85351" cy="7925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4641" y="6449782"/>
            <a:ext cx="85351" cy="7925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1369" y="6453290"/>
            <a:ext cx="85351" cy="79255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2240" y="6449499"/>
            <a:ext cx="85351" cy="7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07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</TotalTime>
  <Words>29</Words>
  <Application>Microsoft Office PowerPoint</Application>
  <PresentationFormat>Лист A4 (210x297 мм)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Goroh</dc:creator>
  <cp:lastModifiedBy>garifullina-darya@mail.ru</cp:lastModifiedBy>
  <cp:revision>349</cp:revision>
  <cp:lastPrinted>2016-07-19T11:58:07Z</cp:lastPrinted>
  <dcterms:created xsi:type="dcterms:W3CDTF">2016-07-19T05:38:14Z</dcterms:created>
  <dcterms:modified xsi:type="dcterms:W3CDTF">2019-07-19T12:14:09Z</dcterms:modified>
</cp:coreProperties>
</file>